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3888" y="4623978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FE1151AD-734B-4F06-895C-6598ABAFD91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09732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1113588"/>
            <a:ext cx="7734747" cy="3078342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167595"/>
            <a:ext cx="3803904" cy="3422828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167594"/>
            <a:ext cx="381043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869672"/>
            <a:ext cx="3803904" cy="27207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167594"/>
            <a:ext cx="380558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>
          <a:xfrm>
            <a:off x="4716016" y="1869673"/>
            <a:ext cx="3803904" cy="2835050"/>
          </a:xfrm>
        </p:spPr>
        <p:txBody>
          <a:bodyPr/>
          <a:lstStyle>
            <a:lvl1pPr marL="174625" indent="-174625">
              <a:defRPr sz="2400"/>
            </a:lvl1pPr>
            <a:lvl2pPr marL="533400" indent="-174625">
              <a:defRPr sz="2000"/>
            </a:lvl2pPr>
            <a:lvl3pPr marL="892175" indent="-173038">
              <a:tabLst>
                <a:tab pos="804863" algn="l"/>
              </a:tabLst>
              <a:defRPr sz="1800"/>
            </a:lvl3pPr>
            <a:lvl4pPr marL="1252538" indent="-174625">
              <a:defRPr sz="1600"/>
            </a:lvl4pPr>
            <a:lvl5pPr marL="1524000" indent="-174625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447731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1964183"/>
            <a:ext cx="3411725" cy="262664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sz="20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1151AD-734B-4F06-895C-6598ABAFD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1907705" y="465516"/>
            <a:ext cx="5197091" cy="2923364"/>
          </a:xfrm>
        </p:spPr>
        <p:txBody>
          <a:bodyPr/>
          <a:lstStyle>
            <a:lvl1pPr marL="0" indent="0" eaLnBrk="1" latinLnBrk="0" hangingPunct="1">
              <a:buNone/>
              <a:defRPr kumimoji="0"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9872" y="4677984"/>
            <a:ext cx="2133600" cy="273844"/>
          </a:xfrm>
          <a:prstGeom prst="rect">
            <a:avLst/>
          </a:prstGeom>
        </p:spPr>
        <p:txBody>
          <a:bodyPr/>
          <a:lstStyle/>
          <a:p>
            <a:fld id="{FE1151AD-734B-4F06-895C-6598ABAFD9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869" y="87474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329612"/>
            <a:ext cx="7745505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63888" y="4623978"/>
            <a:ext cx="2133600" cy="273844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1151AD-734B-4F06-895C-6598ABAFD91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4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80" indent="-34290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22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20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–"/>
        <a:defRPr sz="18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10" indent="-285750" algn="l" defTabSz="914400" rtl="0" eaLnBrk="1" latinLnBrk="0" hangingPunct="1">
        <a:spcBef>
          <a:spcPct val="20000"/>
        </a:spcBef>
        <a:buClrTx/>
        <a:buFont typeface="Times New Roman" pitchFamily="18" charset="0"/>
        <a:buChar char="»"/>
        <a:defRPr sz="1600" kern="12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517744"/>
            <a:ext cx="6400800" cy="13144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5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
  <Relationship Id="rId1" Type="http://schemas.openxmlformats.org/officeDocument/2006/relationships/image" Target="../media/image4.jpg"/>
</Relationships>
</file>

<file path=ppt/theme/theme1.xml><?xml version="1.0" encoding="utf-8"?>
<a:theme xmlns:a="http://schemas.openxmlformats.org/drawingml/2006/main" name="Lines">
  <a:themeElements>
    <a:clrScheme name="Другая 10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_New_Lines</Template>
  <TotalTime>9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Lines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5</cp:revision>
  <dcterms:created xsi:type="dcterms:W3CDTF">2012-12-03T12:54:39Z</dcterms:created>
  <dcterms:modified xsi:type="dcterms:W3CDTF">2013-10-22T12:57:05Z</dcterms:modified>
</cp:coreProperties>
</file>